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050FC-EC0B-4D3D-95B4-D5DEA2F906C8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84429-E876-4F43-815C-4456D4E6C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372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Ученики из болельщиков выступают с докладами о ученых внесших свой вклад</a:t>
            </a:r>
            <a:r>
              <a:rPr lang="ru-RU" baseline="0" dirty="0" smtClean="0"/>
              <a:t> в развитие криптографии. Дети готовят свои слайды про ученых и добавляют в эту презентацию.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4429-E876-4F43-815C-4456D4E6C37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139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Добавляет свои слайды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4429-E876-4F43-815C-4456D4E6C37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4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Добавляет </a:t>
            </a:r>
            <a:r>
              <a:rPr lang="ru-RU" smtClean="0"/>
              <a:t>свои слайды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4429-E876-4F43-815C-4456D4E6C37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4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Добавляет </a:t>
            </a:r>
            <a:r>
              <a:rPr lang="ru-RU" smtClean="0"/>
              <a:t>свои слайды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4429-E876-4F43-815C-4456D4E6C37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C86CCE-D5A1-40C2-BA6C-242AB93B0826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E71BD01-E83A-4249-9626-C8D53FCB81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848872" cy="2304256"/>
          </a:xfrm>
        </p:spPr>
        <p:txBody>
          <a:bodyPr/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3200" b="1" dirty="0" smtClean="0">
                <a:effectLst/>
              </a:rPr>
              <a:t>Внеклассное </a:t>
            </a:r>
            <a:r>
              <a:rPr lang="ru-RU" sz="3200" b="1" dirty="0">
                <a:effectLst/>
              </a:rPr>
              <a:t>мероприятие по информатике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b="1" dirty="0">
                <a:effectLst/>
              </a:rPr>
              <a:t>Интеллект </a:t>
            </a:r>
            <a:r>
              <a:rPr lang="en-US" sz="3200" b="1" dirty="0">
                <a:effectLst/>
              </a:rPr>
              <a:t>Battle</a:t>
            </a:r>
            <a:r>
              <a:rPr lang="ru-RU" sz="3200" b="1" dirty="0">
                <a:effectLst/>
              </a:rPr>
              <a:t> по информатике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b="1" dirty="0">
                <a:effectLst/>
              </a:rPr>
              <a:t>для 10 класса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b="1" dirty="0">
                <a:effectLst/>
              </a:rPr>
              <a:t> с углубленным изучением информатики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005064"/>
            <a:ext cx="6400800" cy="1752600"/>
          </a:xfrm>
        </p:spPr>
        <p:txBody>
          <a:bodyPr/>
          <a:lstStyle/>
          <a:p>
            <a:pPr algn="l"/>
            <a:r>
              <a:rPr lang="ru-RU" b="1" dirty="0">
                <a:effectLst/>
              </a:rPr>
              <a:t>Разработала: </a:t>
            </a:r>
            <a:r>
              <a:rPr lang="ru-RU" dirty="0">
                <a:effectLst/>
              </a:rPr>
              <a:t>учитель информатики и математики МБОУ СОШ №9 Демченко Татьяна Викторовна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23467" y="60932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2015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79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65527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Этапы игры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Начало игры (разминка)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Брейн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-ринг</a:t>
            </a:r>
          </a:p>
          <a:p>
            <a:pPr marL="1169988" indent="-28575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  Загадки</a:t>
            </a:r>
          </a:p>
          <a:p>
            <a:pPr marL="1169988" indent="-28575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Игры с числами</a:t>
            </a:r>
          </a:p>
          <a:p>
            <a:pPr marL="1169988" indent="-28575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Решай смекай отгадывай</a:t>
            </a:r>
          </a:p>
          <a:p>
            <a:pPr marL="1169988" indent="-28575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Логические «заморочки»</a:t>
            </a:r>
          </a:p>
          <a:p>
            <a:pPr marL="1169988" indent="-28575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Конкурс капитанов</a:t>
            </a:r>
          </a:p>
          <a:p>
            <a:pPr marL="1169988" indent="-28575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Серьезные задачи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3. Интеллектуальное казино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4. Награждение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93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j0217698"/>
          <p:cNvPicPr>
            <a:picLocks noChangeAspect="1" noChangeArrowheads="1"/>
          </p:cNvPicPr>
          <p:nvPr/>
        </p:nvPicPr>
        <p:blipFill>
          <a:blip r:embed="rId3">
            <a:lum bright="78000"/>
          </a:blip>
          <a:srcRect/>
          <a:stretch>
            <a:fillRect/>
          </a:stretch>
        </p:blipFill>
        <p:spPr bwMode="auto">
          <a:xfrm>
            <a:off x="5572132" y="3429000"/>
            <a:ext cx="3195637" cy="3097212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УЧЁНЫЕ</a:t>
            </a:r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Леон </a:t>
            </a:r>
            <a:r>
              <a:rPr lang="ru-RU" sz="2400" dirty="0" err="1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Баттиста</a:t>
            </a: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 </a:t>
            </a:r>
            <a:r>
              <a:rPr lang="ru-RU" sz="24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Альберти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None/>
            </a:pP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Джироламо </a:t>
            </a:r>
            <a:r>
              <a:rPr lang="ru-RU" sz="2400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Кардано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None/>
            </a:pP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Томас </a:t>
            </a:r>
            <a:r>
              <a:rPr lang="ru-RU" sz="2400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Джефферсон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Алан Тьюринг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Клод </a:t>
            </a:r>
            <a:r>
              <a:rPr lang="ru-RU" sz="24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Шеннон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endParaRPr lang="en-US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Мартин </a:t>
            </a:r>
            <a:r>
              <a:rPr lang="ru-RU" sz="2400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Хеллман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Владимир Александрович </a:t>
            </a:r>
            <a:r>
              <a:rPr lang="ru-RU" sz="24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Котельников</a:t>
            </a:r>
            <a:endParaRPr lang="ru-RU" sz="2400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chemeClr val="bg1">
                  <a:lumMod val="65000"/>
                </a:schemeClr>
              </a:buClr>
              <a:buFont typeface="Webdings" pitchFamily="18" charset="2"/>
              <a:buChar char=""/>
            </a:pP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Иван Яковлевич </a:t>
            </a:r>
            <a:r>
              <a:rPr lang="ru-RU" sz="2400" dirty="0" err="1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hlinkClick r:id="" action="ppaction://noaction"/>
              </a:rPr>
              <a:t>Верченко</a:t>
            </a: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735739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Откуда к нам пришла собачка </a:t>
            </a:r>
            <a:r>
              <a:rPr lang="en-US" dirty="0" smtClean="0"/>
              <a:t>@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Выступление ученика 10 класса 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603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СПАМ?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Выступление ученика 10 класса 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26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СМАЙЛИКИ !?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Выступление ученика 10 класса 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563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</TotalTime>
  <Words>134</Words>
  <Application>Microsoft Office PowerPoint</Application>
  <PresentationFormat>Экран (4:3)</PresentationFormat>
  <Paragraphs>44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         Внеклассное мероприятие по информатике Интеллект Battle по информатике для 10 класса  с углубленным изучением информатики </vt:lpstr>
      <vt:lpstr>Презентация PowerPoint</vt:lpstr>
      <vt:lpstr>УЧЁНЫЕ</vt:lpstr>
      <vt:lpstr>Откуда к нам пришла собачка @</vt:lpstr>
      <vt:lpstr>Что такое СПАМ?</vt:lpstr>
      <vt:lpstr>СМАЙЛИКИ !?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по информатике Интеллект Battle по информатике для 10 класса  с углубленным изучением информатики</dc:title>
  <dc:creator>DTV</dc:creator>
  <cp:lastModifiedBy>DTV</cp:lastModifiedBy>
  <cp:revision>2</cp:revision>
  <dcterms:created xsi:type="dcterms:W3CDTF">2015-04-14T16:51:52Z</dcterms:created>
  <dcterms:modified xsi:type="dcterms:W3CDTF">2015-04-14T17:09:52Z</dcterms:modified>
</cp:coreProperties>
</file>